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2CD37-1DEA-4BF3-8495-4E95BDE0EFE4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CA640-815B-4368-845E-B1A756CB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7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A640-815B-4368-845E-B1A756CBE3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От зернышка до хлеб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48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Оттуда муку везут на хлебозаводы  и пекарни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54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 пекарни на специальных машинах готовый хлеб везут в магазин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85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 магазинов хлеб попадает к нам на стол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" y="249382"/>
            <a:ext cx="8390981" cy="6347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78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Непросто приходит хлеб на наш стол. Хлебный каравай начинается с зернышка. 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2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89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се начинается ранней весной, когда на поля выходят трактора, чтобы вспахать и взрыхлить землю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3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79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отом к работе приступают другие машины, которые засевают огромные поля 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17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На поле зерна прорастают, появляются всход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14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Летом все поле в колосья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72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огда приходит осень, колосья становятся золотыми. В поле выходят комбайны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80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отом зерно на машинах везут на элеватор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11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Дальше зерно отправляется на мукомольные завод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751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15569</TotalTime>
  <Words>1</Words>
  <Application>Microsoft Office PowerPoint</Application>
  <PresentationFormat>Экран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f552c</dc:creator>
  <cp:lastModifiedBy>Asus f552c</cp:lastModifiedBy>
  <cp:revision>3</cp:revision>
  <dcterms:created xsi:type="dcterms:W3CDTF">2020-10-14T16:41:49Z</dcterms:created>
  <dcterms:modified xsi:type="dcterms:W3CDTF">2020-10-25T12:22:00Z</dcterms:modified>
</cp:coreProperties>
</file>